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EB05600-5EAE-4ABA-BC27-404CEB47A60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A04AAA2-F243-4B0A-9105-EB6FA2BFF4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5600-5EAE-4ABA-BC27-404CEB47A60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4AAA2-F243-4B0A-9105-EB6FA2BFF4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5600-5EAE-4ABA-BC27-404CEB47A60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4AAA2-F243-4B0A-9105-EB6FA2BFF4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EB05600-5EAE-4ABA-BC27-404CEB47A60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A04AAA2-F243-4B0A-9105-EB6FA2BFF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EB05600-5EAE-4ABA-BC27-404CEB47A60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A04AAA2-F243-4B0A-9105-EB6FA2BFF4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5600-5EAE-4ABA-BC27-404CEB47A60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4AAA2-F243-4B0A-9105-EB6FA2BFF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5600-5EAE-4ABA-BC27-404CEB47A60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4AAA2-F243-4B0A-9105-EB6FA2BFF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EB05600-5EAE-4ABA-BC27-404CEB47A60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A04AAA2-F243-4B0A-9105-EB6FA2BFF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05600-5EAE-4ABA-BC27-404CEB47A60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4AAA2-F243-4B0A-9105-EB6FA2BFF4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EB05600-5EAE-4ABA-BC27-404CEB47A60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A04AAA2-F243-4B0A-9105-EB6FA2BFF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EB05600-5EAE-4ABA-BC27-404CEB47A60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A04AAA2-F243-4B0A-9105-EB6FA2BFF4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EB05600-5EAE-4ABA-BC27-404CEB47A60D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A04AAA2-F243-4B0A-9105-EB6FA2BFF4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09800" y="457200"/>
            <a:ext cx="5915717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lgerian" pitchFamily="82" charset="0"/>
              </a:rPr>
              <a:t>Causes</a:t>
            </a:r>
          </a:p>
          <a:p>
            <a:pPr algn="ctr"/>
            <a:r>
              <a:rPr lang="en-US" sz="7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lgerian" pitchFamily="82" charset="0"/>
              </a:rPr>
              <a:t>Of </a:t>
            </a:r>
          </a:p>
          <a:p>
            <a:pPr algn="ctr"/>
            <a:r>
              <a:rPr lang="en-US" sz="7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lgerian" pitchFamily="82" charset="0"/>
              </a:rPr>
              <a:t>Youth</a:t>
            </a:r>
          </a:p>
          <a:p>
            <a:pPr algn="ctr"/>
            <a:r>
              <a:rPr lang="en-US" sz="72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Algerian" pitchFamily="82" charset="0"/>
              </a:rPr>
              <a:t>Violence</a:t>
            </a:r>
          </a:p>
        </p:txBody>
      </p:sp>
      <p:sp>
        <p:nvSpPr>
          <p:cNvPr id="6" name="Rectangle 5"/>
          <p:cNvSpPr/>
          <p:nvPr/>
        </p:nvSpPr>
        <p:spPr>
          <a:xfrm>
            <a:off x="5329191" y="5105400"/>
            <a:ext cx="344357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Angelina Yonan</a:t>
            </a: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Ms. </a:t>
            </a:r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Lusch</a:t>
            </a:r>
            <a:endParaRPr lang="en-US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Justice and Peace/1</a:t>
            </a:r>
            <a:r>
              <a:rPr lang="en-US" b="1" baseline="30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st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Hour</a:t>
            </a:r>
          </a:p>
          <a:p>
            <a:pPr algn="ctr"/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20</a:t>
            </a:r>
            <a:r>
              <a:rPr lang="en-US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December 2011</a:t>
            </a:r>
            <a:endParaRPr lang="en-US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533400"/>
            <a:ext cx="78486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Types of Violence</a:t>
            </a:r>
            <a:endParaRPr lang="en-US" sz="4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371600"/>
            <a:ext cx="3619055" cy="24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048000"/>
            <a:ext cx="238125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371600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4495800"/>
            <a:ext cx="2319989" cy="1842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800" y="3200400"/>
            <a:ext cx="222504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0"/>
            <a:ext cx="5334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lgerian" pitchFamily="82" charset="0"/>
              </a:rPr>
              <a:t>Causes of Violence</a:t>
            </a:r>
            <a:endParaRPr lang="en-US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lgerian" pitchFamily="82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35242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4419600"/>
            <a:ext cx="3124873" cy="213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762000"/>
            <a:ext cx="21336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4343400"/>
            <a:ext cx="2942463" cy="225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8600" y="2133600"/>
            <a:ext cx="2895600" cy="2044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205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381000"/>
            <a:ext cx="61722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How it effects family, kids, and future</a:t>
            </a:r>
            <a:endParaRPr lang="en-US" sz="4000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3012309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752600"/>
            <a:ext cx="44481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3395662"/>
            <a:ext cx="2919494" cy="346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457200"/>
            <a:ext cx="70704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Goudy Stout" pitchFamily="18" charset="0"/>
              </a:rPr>
              <a:t>Church View</a:t>
            </a:r>
            <a:endParaRPr lang="en-US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Goudy Stout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333375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495800"/>
            <a:ext cx="2590800" cy="217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905000"/>
            <a:ext cx="22860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4800600"/>
            <a:ext cx="3619500" cy="1845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4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900"/>
                            </p:stCondLst>
                            <p:childTnLst>
                              <p:par>
                                <p:cTn id="2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9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62838" y="304800"/>
            <a:ext cx="75536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Ravie" pitchFamily="82" charset="0"/>
              </a:rPr>
              <a:t>Organizations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Ravie" pitchFamily="82" charset="0"/>
              </a:rPr>
              <a:t>/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Ravie" pitchFamily="82" charset="0"/>
              </a:rPr>
              <a:t>solutions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Ravie" pitchFamily="82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09800"/>
            <a:ext cx="2957512" cy="2295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209800"/>
            <a:ext cx="2145248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4572000"/>
            <a:ext cx="274148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343400"/>
            <a:ext cx="3541903" cy="235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4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4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400"/>
                            </p:stCondLst>
                            <p:childTnLst>
                              <p:par>
                                <p:cTn id="2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51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4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228600"/>
            <a:ext cx="6248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7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Conclusion</a:t>
            </a:r>
            <a:endParaRPr lang="en-US" sz="7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lgerian" pitchFamily="82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25462">
            <a:off x="5103440" y="2501236"/>
            <a:ext cx="3201957" cy="223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57628">
            <a:off x="1078327" y="2193241"/>
            <a:ext cx="2552264" cy="2686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0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717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900"/>
                            </p:stCondLst>
                            <p:childTnLst>
                              <p:par>
                                <p:cTn id="2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71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306</TotalTime>
  <Words>37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Mercy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yonana</dc:creator>
  <cp:lastModifiedBy>yonana</cp:lastModifiedBy>
  <cp:revision>46</cp:revision>
  <dcterms:created xsi:type="dcterms:W3CDTF">2011-04-02T15:20:44Z</dcterms:created>
  <dcterms:modified xsi:type="dcterms:W3CDTF">2012-01-09T14:38:50Z</dcterms:modified>
</cp:coreProperties>
</file>